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47_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RIDDLE RD
Intersection ID: 5148311
Cardinal Direction: N
Work Order ID: SG-20747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Signal Yield On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47_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RIDDLE RD
Intersection ID: 5148311
Cardinal Direction: S
Work Order ID: SG-20747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Arrow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Straight Right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47_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RIDDLE RD
Intersection ID: 5148311
Cardinal Direction: E
Work Order ID: SG-20747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No Left Turn 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365760"/>
            <a:ext cx="6858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latin typeface="Arial"/>
              </a:rPr>
              <a:t>Austin Transportation Department Signs Work Orders</a:t>
            </a:r>
          </a:p>
        </p:txBody>
      </p:sp>
      <p:pic>
        <p:nvPicPr>
          <p:cNvPr id="3" name="Picture 2" descr="se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28600"/>
            <a:ext cx="571500" cy="571500"/>
          </a:xfrm>
          <a:prstGeom prst="rect">
            <a:avLst/>
          </a:prstGeom>
        </p:spPr>
      </p:pic>
      <p:pic>
        <p:nvPicPr>
          <p:cNvPr id="4" name="Picture 3" descr="747_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05840"/>
            <a:ext cx="7086600" cy="3657600"/>
          </a:xfrm>
          <a:prstGeom prst="rect">
            <a:avLst/>
          </a:prstGeom>
          <a:ln w="45720"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543800" y="1051560"/>
            <a:ext cx="1371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200">
                <a:latin typeface="Arial"/>
              </a:rPr>
              <a:t>Created By: Susanne Gov
Created Date: 2020-08-10
Location Name:  SLAUGHTER LN / RIDDLE RD
Intersection ID: 5148311
Cardinal Direction: W
Work Order ID: SG-20747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4754880"/>
          <a:ext cx="7086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/>
                <a:gridCol w="2286000"/>
              </a:tblGrid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Sign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Install/Remove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Left Turn Yield Flashing 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Remove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Street Name 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  <a:r>
                        <a:t>Install</a:t>
                      </a: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200"/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